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5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Sora Medium" pitchFamily="34" charset="0"/>
      <p:regular r:id="rId17"/>
    </p:embeddedFont>
    <p:embeddedFont>
      <p:font typeface="Sora Medium" pitchFamily="34" charset="-122"/>
      <p:regular r:id="rId18"/>
    </p:embeddedFont>
    <p:embeddedFont>
      <p:font typeface="Sora Medium" pitchFamily="34" charset="-120"/>
      <p:regular r:id="rId19"/>
    </p:embeddedFont>
    <p:embeddedFont>
      <p:font typeface="Noto Sans TC" panose="020B0200000000000000" pitchFamily="34" charset="-120"/>
      <p:regular r:id="rId20"/>
    </p:embeddedFont>
    <p:embeddedFont>
      <p:font typeface="Noto Sans TC" panose="020B0200000000000000" pitchFamily="34" charset="-122"/>
      <p:regular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BB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82663"/>
            <a:ext cx="11430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444457" y="4643120"/>
            <a:ext cx="94366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70C0"/>
                </a:solidFill>
              </a:rPr>
              <a:t>Mini Project  On Password Generator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67440" y="6162100"/>
            <a:ext cx="18304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Submitted By</a:t>
            </a:r>
            <a:endParaRPr lang="en-US" sz="2400" i="1" dirty="0">
              <a:solidFill>
                <a:schemeClr val="bg1"/>
              </a:solidFill>
            </a:endParaRPr>
          </a:p>
          <a:p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Shubhangi Rai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Utsav Giri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</a:rPr>
              <a:t>Mukul Pandey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Let me know if you have any questions! Happy coding!</a:t>
            </a:r>
            <a:endParaRPr lang="en-US" sz="1750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Password Generator in Python: A Practical Guide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Tired of weak passwords? This presentation guides you through building a powerful Python password generator. We'll cover security principles, coding techniques, and real-world applications.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968168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Build a Password Generator?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Strong passwords protect your accounts from unauthorized access. A good password generator helps create complex and unique passwords.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Manually generating complex passwords can be tedious. A Python generator simplifies the process, allowing you to create secure passwords effortlessly.</a:t>
            </a:r>
            <a:endParaRPr lang="en-US" sz="1750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8825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Requirements for Secure Passwords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6908" y="3386138"/>
            <a:ext cx="143947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1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Length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1545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 minimum of 12 characters is recommended, longer is better.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34652" y="3386138"/>
            <a:ext cx="211931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30112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Diversity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79154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Include a mix of upper and lowercase letters, numbers, and symbols.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3451" y="5810131"/>
            <a:ext cx="210979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Randomness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Avoid predictable patterns or personal information that could be easily guessed.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Building the Password Generator Step-by-Step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Import Modules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Begin by importing the necessary modules, including `random` for generating random characters.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2892862"/>
            <a:ext cx="315908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Define Character Sets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83280"/>
            <a:ext cx="3211235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Create variables for different character sets, such as lowercase letters, uppercase letters, numbers, and symbols.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Combine Sets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Combine the character sets to create a comprehensive pool of characters for the password.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9137452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Generating Random Characters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Random Function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Use the `random.choice()` function to randomly select characters from the combined set.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Loop for Length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Iterate through a loop based on the desired password length.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5311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Concatenate Characters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Concatenate the randomly chosen characters into a complete password.</a:t>
            </a:r>
            <a:endParaRPr lang="en-US" sz="1750" dirty="0"/>
          </a:p>
        </p:txBody>
      </p:sp>
      <p:sp>
        <p:nvSpPr>
          <p:cNvPr id="13" name="Rectangle: Rounded Corners 12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904042"/>
            <a:ext cx="7082671" cy="6542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Combining Character Sets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5248" y="1872258"/>
            <a:ext cx="22860" cy="5453301"/>
          </a:xfrm>
          <a:prstGeom prst="roundRect">
            <a:avLst>
              <a:gd name="adj" fmla="val 137388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59324" y="2331839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1173" y="210776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0242" y="2186226"/>
            <a:ext cx="132874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98251" y="2081570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Lowercase Letters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98251" y="2534245"/>
            <a:ext cx="621303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Include lowercase letters for alphabet diversity.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9324" y="3747492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1173" y="3523417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48809" y="3601879"/>
            <a:ext cx="195620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98251" y="3497223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Uppercase Letters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98251" y="3949898"/>
            <a:ext cx="621303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Add uppercase letters for improved complexity.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9324" y="5163145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1173" y="4939070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49285" y="5017532"/>
            <a:ext cx="194667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98251" y="4912876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Numbers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98251" y="5365552"/>
            <a:ext cx="621303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Incorporate numbers to enhance password strength.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9324" y="6578798"/>
            <a:ext cx="732711" cy="22860"/>
          </a:xfrm>
          <a:prstGeom prst="roundRect">
            <a:avLst>
              <a:gd name="adj" fmla="val 137388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11173" y="6354723"/>
            <a:ext cx="471011" cy="471011"/>
          </a:xfrm>
          <a:prstGeom prst="roundRect">
            <a:avLst>
              <a:gd name="adj" fmla="val 6668"/>
            </a:avLst>
          </a:prstGeom>
          <a:solidFill>
            <a:srgbClr val="26262B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44285" y="6433185"/>
            <a:ext cx="204787" cy="31408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2198251" y="6328529"/>
            <a:ext cx="2617232" cy="3270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Symbols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2198251" y="6781205"/>
            <a:ext cx="6213038" cy="3350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Introduce symbols for enhanced security.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368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Password Length and Complexity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7908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40590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Length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896320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Longer passwords are generally more secure. Aim for at least 12 characters.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99360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5220414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710833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Include a mix of character types (lowercase, uppercase, numbers, symbols) to make it difficult to guess.</a:t>
            </a:r>
            <a:endParaRPr lang="en-US" sz="1750" dirty="0"/>
          </a:p>
        </p:txBody>
      </p:sp>
      <p:sp>
        <p:nvSpPr>
          <p:cNvPr id="10" name="Rectangle: Rounded Corners 9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7856101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Next Steps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4428" y="2959179"/>
            <a:ext cx="11989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361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Passwords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2851785"/>
            <a:ext cx="825257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A password generator in Python empowers you to create strong, unique, and memorable passwords.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6091" y="4469249"/>
            <a:ext cx="176570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Customize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Experiment with different character sets and length variations to optimize password generation.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6195774"/>
            <a:ext cx="175736" cy="4535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Protect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anose="020B0200000000000000" pitchFamily="34" charset="-120"/>
                <a:ea typeface="Noto Sans TC" panose="020B0200000000000000" pitchFamily="34" charset="-122"/>
                <a:cs typeface="Noto Sans TC" panose="020B0200000000000000" pitchFamily="34" charset="-120"/>
              </a:rPr>
              <a:t>Store passwords securely and avoid using the same password for multiple accounts.</a:t>
            </a:r>
            <a:endParaRPr lang="en-US" sz="1750" dirty="0"/>
          </a:p>
        </p:txBody>
      </p:sp>
      <p:sp>
        <p:nvSpPr>
          <p:cNvPr id="17" name="Rectangle: Rounded Corners 16"/>
          <p:cNvSpPr/>
          <p:nvPr/>
        </p:nvSpPr>
        <p:spPr>
          <a:xfrm>
            <a:off x="12811760" y="7731760"/>
            <a:ext cx="1818640" cy="497840"/>
          </a:xfrm>
          <a:prstGeom prst="roundRect">
            <a:avLst/>
          </a:prstGeom>
          <a:solidFill>
            <a:srgbClr val="07070C"/>
          </a:solidFill>
          <a:ln>
            <a:solidFill>
              <a:srgbClr val="0707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RESENTATIONID" val="7853f462-87dc-44db-a5ec-4caa968b3c1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2482</Words>
  <Application>WPS Presentation</Application>
  <PresentationFormat>Custom</PresentationFormat>
  <Paragraphs>130</Paragraphs>
  <Slides>10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Sora Medium</vt:lpstr>
      <vt:lpstr>Sora Medium</vt:lpstr>
      <vt:lpstr>Sora Medium</vt:lpstr>
      <vt:lpstr>Noto Sans TC</vt:lpstr>
      <vt:lpstr>Noto Sans TC</vt:lpstr>
      <vt:lpstr>Calibri</vt:lpstr>
      <vt:lpstr>Arial Unicode MS</vt:lpstr>
      <vt:lpstr>Microsoft YaHei</vt:lpstr>
      <vt:lpstr>Aptos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raish</cp:lastModifiedBy>
  <cp:revision>3</cp:revision>
  <dcterms:created xsi:type="dcterms:W3CDTF">2024-12-16T11:48:00Z</dcterms:created>
  <dcterms:modified xsi:type="dcterms:W3CDTF">2024-12-23T17:42:58Z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2F4895FA52A748C58B3F31FA47FCC938_12</vt:lpwstr>
  </property>
  <property fmtid="{D5CDD505-2E9C-101B-9397-08002B2CF9AE}" pid="3" name="KSOProductBuildVer">
    <vt:lpwstr>1033-12.2.0.19307</vt:lpwstr>
  </property>
</Properties>
</file>